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271" r:id="rId3"/>
    <p:sldId id="274" r:id="rId4"/>
    <p:sldId id="272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7" d="100"/>
          <a:sy n="97" d="100"/>
        </p:scale>
        <p:origin x="68" y="12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6/16/2021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6/16/2021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6/16/2021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6/16/2021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6/16/2021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6/16/2021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6/16/2021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6/16/2021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6/16/2021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1Yqj76Q4jJ4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Pulse Width Modulation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PWM is a way to get an artificial analog output on a digital pin.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It achieves this by rapidly toggling the pin from low to high.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There are two parameters associated with this: the frequency of the toggling, and the duty cycle.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The duty cycle is defined to be how long the pin is high compared with the length of a single period (low plus high time).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Maximum duty cycle is when the pin is high all the time, and minimum is when it is low all the time</a:t>
            </a:r>
            <a:endParaRPr lang="en-US" b="0" i="0" dirty="0">
              <a:solidFill>
                <a:schemeClr val="tx2"/>
              </a:solidFill>
              <a:effectLst/>
            </a:endParaRP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8640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</a:t>
            </a:r>
          </a:p>
          <a:p>
            <a:r>
              <a:rPr lang="en-US" dirty="0"/>
              <a:t>Complete Python IOT example xxx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Remember the game Simon?</a:t>
            </a:r>
          </a:p>
          <a:p>
            <a:r>
              <a:rPr lang="en-US" dirty="0"/>
              <a:t>If not, you can watch this video:</a:t>
            </a:r>
          </a:p>
          <a:p>
            <a:r>
              <a:rPr lang="en-US" dirty="0">
                <a:hlinkClick r:id="rId2"/>
              </a:rPr>
              <a:t>https://www.youtube.com/watch?v=1Yqj76Q4jJ4</a:t>
            </a:r>
            <a:endParaRPr lang="en-US" dirty="0"/>
          </a:p>
          <a:p>
            <a:r>
              <a:rPr lang="en-US" dirty="0"/>
              <a:t>Recreate the memory game using the </a:t>
            </a:r>
            <a:r>
              <a:rPr lang="en-US" dirty="0" err="1"/>
              <a:t>dotstar</a:t>
            </a:r>
            <a:r>
              <a:rPr lang="en-US" dirty="0"/>
              <a:t> </a:t>
            </a:r>
            <a:r>
              <a:rPr lang="en-US" dirty="0" err="1"/>
              <a:t>rgb</a:t>
            </a:r>
            <a:r>
              <a:rPr lang="en-US" dirty="0"/>
              <a:t> led and the red, green, blue and yellow buttons – sound effects not required, however, use the buzzer to indicate an error</a:t>
            </a:r>
          </a:p>
        </p:txBody>
      </p:sp>
    </p:spTree>
    <p:extLst>
      <p:ext uri="{BB962C8B-B14F-4D97-AF65-F5344CB8AC3E}">
        <p14:creationId xmlns:p14="http://schemas.microsoft.com/office/powerpoint/2010/main" val="237176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20410</TotalTime>
  <Words>256</Words>
  <Application>Microsoft Office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797</cp:revision>
  <dcterms:created xsi:type="dcterms:W3CDTF">2018-11-03T17:51:56Z</dcterms:created>
  <dcterms:modified xsi:type="dcterms:W3CDTF">2021-06-17T18:04:28Z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